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66" r:id="rId10"/>
    <p:sldId id="267" r:id="rId11"/>
    <p:sldId id="268" r:id="rId12"/>
    <p:sldId id="282" r:id="rId13"/>
    <p:sldId id="278" r:id="rId14"/>
    <p:sldId id="277" r:id="rId15"/>
    <p:sldId id="279" r:id="rId16"/>
    <p:sldId id="283" r:id="rId17"/>
    <p:sldId id="281" r:id="rId18"/>
    <p:sldId id="280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4" autoAdjust="0"/>
  </p:normalViewPr>
  <p:slideViewPr>
    <p:cSldViewPr>
      <p:cViewPr varScale="1">
        <p:scale>
          <a:sx n="80" d="100"/>
          <a:sy n="80" d="100"/>
        </p:scale>
        <p:origin x="11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" userId="eb24f8ee0d99363c" providerId="LiveId" clId="{FD3DC71D-F402-4793-9F57-56261B74AB32}"/>
    <pc:docChg chg="custSel modSld">
      <pc:chgData name="Виктор" userId="eb24f8ee0d99363c" providerId="LiveId" clId="{FD3DC71D-F402-4793-9F57-56261B74AB32}" dt="2022-10-03T12:50:41.450" v="120" actId="20577"/>
      <pc:docMkLst>
        <pc:docMk/>
      </pc:docMkLst>
      <pc:sldChg chg="modSp mod">
        <pc:chgData name="Виктор" userId="eb24f8ee0d99363c" providerId="LiveId" clId="{FD3DC71D-F402-4793-9F57-56261B74AB32}" dt="2022-10-03T12:50:41.450" v="120" actId="20577"/>
        <pc:sldMkLst>
          <pc:docMk/>
          <pc:sldMk cId="0" sldId="256"/>
        </pc:sldMkLst>
        <pc:spChg chg="mod">
          <ac:chgData name="Виктор" userId="eb24f8ee0d99363c" providerId="LiveId" clId="{FD3DC71D-F402-4793-9F57-56261B74AB32}" dt="2022-10-03T12:50:41.450" v="120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44298C-3173-4105-9263-4FA38C6211F9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750081-C18A-440E-BA9F-5F50E65B1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72D28C-C41C-4553-94B3-6CE16BCBBC9E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1E1B8D-EDFE-406C-AD0F-0936B068F0AD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857038-B3D2-466B-B295-73AEA6A4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32B70D-791C-4A9F-BD77-0C5F40AC4B1E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F3BAF1-F8F2-4DA1-B45D-5ED9A311F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71D942-011E-4021-BB53-2CDB4FE85189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8B5533-B0BA-44D6-849C-80A7E89DA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A13EB7A-FD63-4047-8BD4-7D48EF0B5FB0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0A1B51-B7B8-4BD4-B786-E87B7AC54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A730AB-7132-4027-9A55-B4AFB90FD736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5CA1F3-8CA7-452F-8CCB-E1E04C2EA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58E513-6F72-4D54-AB51-051CD0E6DB3A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58143C-3D46-47B3-8F1C-CCC3C0C3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EB323F-6C97-476D-897B-B79631B0BF27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399BB1-38D9-42EC-A0B5-82B3A77D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A1DC72-2BA7-44B4-8B10-1F8AB96DC461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B3F7E7-D705-45F3-82DC-504127C8C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FB0F0FF-8C31-4B42-A0BE-9D21CB9CF2A4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9B3454-CF06-43EC-BB2F-D28113B2A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D47E43-D8F7-4771-A51E-EC1D58F3DD45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15410E-6EFB-4E3E-B64F-11DC0D366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F48955-3AB5-4AFE-B4DB-903AE9CCEBAF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E70E428-7A49-4F0C-A6E1-DD4433DDE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5CD279-5651-4DED-AC4C-017CDF739A48}" type="datetimeFigureOut">
              <a:rPr lang="ru-RU"/>
              <a:pPr>
                <a:defRPr/>
              </a:pPr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A3D4C8-B7E0-4947-82D1-FB6781496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/>
          <a:srcRect l="55000" r="1489" b="21323"/>
          <a:stretch>
            <a:fillRect/>
          </a:stretch>
        </p:blipFill>
        <p:spPr bwMode="auto">
          <a:xfrm>
            <a:off x="5580063" y="333375"/>
            <a:ext cx="33131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5405353"/>
            <a:ext cx="5040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Подготовили: Бабкина К.А. , Федорова Л.И.</a:t>
            </a:r>
          </a:p>
          <a:p>
            <a:pPr marL="88900" indent="-88900" algn="ctr">
              <a:defRPr/>
            </a:pPr>
            <a:r>
              <a:rPr lang="ru-RU" dirty="0"/>
              <a:t> Воспитатель МАДОУ Д/с № 21 «Золотая рыбка»</a:t>
            </a:r>
          </a:p>
          <a:p>
            <a:pPr marL="88900" indent="-88900" algn="ctr">
              <a:defRPr/>
            </a:pPr>
            <a:r>
              <a:rPr lang="ru-RU" dirty="0"/>
              <a:t>г. Ачинск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0825" y="1484313"/>
            <a:ext cx="5257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solidFill>
                  <a:srgbClr val="FF0000"/>
                </a:solidFill>
                <a:latin typeface="Arial Black" pitchFamily="34" charset="0"/>
              </a:rPr>
              <a:t>Азбука безопасности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Назовите лишний транспорт, не относящийся к наземному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1543050"/>
            <a:ext cx="2114550" cy="17287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425" y="1543050"/>
            <a:ext cx="2401888" cy="165735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2488" y="4048125"/>
            <a:ext cx="2376487" cy="168592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263" y="4048125"/>
            <a:ext cx="2351087" cy="16859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Назовите средство транспорта, не относящееся к общественному транспорту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1628775"/>
            <a:ext cx="2520950" cy="17287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625" y="1736725"/>
            <a:ext cx="2592388" cy="15128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088" y="3789363"/>
            <a:ext cx="2449512" cy="18716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625" y="4005263"/>
            <a:ext cx="2735263" cy="16557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 cstate="print"/>
          <a:srcRect b="5359"/>
          <a:stretch>
            <a:fillRect/>
          </a:stretch>
        </p:blipFill>
        <p:spPr bwMode="auto">
          <a:xfrm>
            <a:off x="177800" y="1844675"/>
            <a:ext cx="4249738" cy="31083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 cstate="print"/>
          <a:srcRect b="11053"/>
          <a:stretch>
            <a:fillRect/>
          </a:stretch>
        </p:blipFill>
        <p:spPr bwMode="auto">
          <a:xfrm>
            <a:off x="4608513" y="3213100"/>
            <a:ext cx="4284662" cy="32400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268413" y="1060450"/>
            <a:ext cx="698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84213" y="369888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75"/>
              </a:spcBef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Пешеходы должны двигаться по тротуарам или пешеходным дорожкам, при их отсутствии – по обочине дороги, навстречу движущемуся транспорту.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altLang="ru-RU" sz="3200" b="1"/>
              <a:t>Пешеходный переход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 cstate="print"/>
          <a:srcRect b="6548"/>
          <a:stretch>
            <a:fillRect/>
          </a:stretch>
        </p:blipFill>
        <p:spPr bwMode="auto">
          <a:xfrm>
            <a:off x="900113" y="1341438"/>
            <a:ext cx="7200900" cy="46085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/>
          <p:cNvPicPr>
            <a:picLocks noChangeAspect="1"/>
          </p:cNvPicPr>
          <p:nvPr/>
        </p:nvPicPr>
        <p:blipFill>
          <a:blip r:embed="rId2" cstate="print"/>
          <a:srcRect l="2039" t="1234" b="25311"/>
          <a:stretch>
            <a:fillRect/>
          </a:stretch>
        </p:blipFill>
        <p:spPr bwMode="auto">
          <a:xfrm>
            <a:off x="1323975" y="1276350"/>
            <a:ext cx="6561138" cy="4724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2275" y="476250"/>
            <a:ext cx="51117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j-lt"/>
                <a:cs typeface="Times New Roman" pitchFamily="18" charset="0"/>
              </a:rPr>
              <a:t>Подземный переход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 cstate="print"/>
          <a:srcRect b="8989"/>
          <a:stretch>
            <a:fillRect/>
          </a:stretch>
        </p:blipFill>
        <p:spPr bwMode="auto">
          <a:xfrm>
            <a:off x="1042988" y="1484313"/>
            <a:ext cx="7345362" cy="446563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187450" y="333375"/>
            <a:ext cx="691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ea typeface="Calibri" pitchFamily="34" charset="0"/>
                <a:cs typeface="Calibri" pitchFamily="34" charset="0"/>
              </a:rPr>
              <a:t>Надземный пешеходный переход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/>
          <p:cNvPicPr>
            <a:picLocks noChangeAspect="1"/>
          </p:cNvPicPr>
          <p:nvPr/>
        </p:nvPicPr>
        <p:blipFill>
          <a:blip r:embed="rId2" cstate="print"/>
          <a:srcRect b="5803"/>
          <a:stretch>
            <a:fillRect/>
          </a:stretch>
        </p:blipFill>
        <p:spPr bwMode="auto">
          <a:xfrm>
            <a:off x="900113" y="1628775"/>
            <a:ext cx="7272337" cy="44767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042988" y="260350"/>
            <a:ext cx="7850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575"/>
              </a:spcBef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</a:rPr>
              <a:t>При наличии у дороги светофора проезжую часть дороги переходят по сигналу светофора</a:t>
            </a:r>
            <a:endParaRPr lang="ru-RU" alt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985000" cy="46085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42988" y="333375"/>
            <a:ext cx="7993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Переходить дорогу нужно только шагом и со взрослыми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7129462" cy="47625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2988" y="141288"/>
            <a:ext cx="77771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j-lt"/>
              </a:rPr>
              <a:t>Общественный транспорт ожидают  на специальных  остановках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3" cstate="print"/>
          <a:srcRect l="4897" t="17084" r="4897"/>
          <a:stretch>
            <a:fillRect/>
          </a:stretch>
        </p:blipFill>
        <p:spPr bwMode="auto">
          <a:xfrm>
            <a:off x="900113" y="1171575"/>
            <a:ext cx="7416800" cy="52816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900113" y="549275"/>
            <a:ext cx="792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Нельзя играть рядом с проезжей частью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Здесь не катится автобус.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Здесь трамваи не пройдут.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Здесь спокойно пешеходы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Вдоль по улице идут.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7200900" cy="439261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Проезжая часть дороги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705725" cy="5040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775575" cy="51847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63713" y="404813"/>
            <a:ext cx="6696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Дорога с двусторонним движением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15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Фонари освещают дорогу в вечернее время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561262" cy="453707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Цвет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зеленый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> –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Проходи!</a:t>
            </a:r>
          </a:p>
          <a:p>
            <a:pPr marL="0" indent="0">
              <a:buFont typeface="Arial" charset="0"/>
              <a:buNone/>
              <a:defRPr/>
            </a:pPr>
            <a:br>
              <a:rPr lang="ru-RU" dirty="0">
                <a:ea typeface="Calibri"/>
                <a:cs typeface="Times New Roman"/>
              </a:rPr>
            </a:br>
            <a:r>
              <a:rPr lang="ru-RU" b="1" dirty="0">
                <a:solidFill>
                  <a:srgbClr val="FFC000"/>
                </a:solidFill>
                <a:ea typeface="Calibri"/>
                <a:cs typeface="Times New Roman"/>
              </a:rPr>
              <a:t>Желтый</a:t>
            </a:r>
            <a:r>
              <a:rPr lang="ru-RU" dirty="0">
                <a:solidFill>
                  <a:srgbClr val="FFC000"/>
                </a:solidFill>
                <a:ea typeface="Calibri"/>
                <a:cs typeface="Times New Roman"/>
              </a:rPr>
              <a:t> –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Малость погоди.</a:t>
            </a:r>
          </a:p>
          <a:p>
            <a:pPr marL="0" indent="0">
              <a:buFont typeface="Arial" charset="0"/>
              <a:buNone/>
              <a:defRPr/>
            </a:pP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Ну, а если </a:t>
            </a: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красный –</a:t>
            </a:r>
            <a:b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ea typeface="Calibri"/>
                <a:cs typeface="Times New Roman"/>
              </a:rPr>
              <a:t>Стой!</a:t>
            </a:r>
            <a:b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dirty="0">
                <a:ea typeface="Calibri"/>
                <a:cs typeface="Times New Roman"/>
              </a:rPr>
              <a:t>Проход опасный!</a:t>
            </a:r>
            <a:br>
              <a:rPr lang="ru-RU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7900" y="549275"/>
            <a:ext cx="3911600" cy="54721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/>
          </p:cNvPicPr>
          <p:nvPr/>
        </p:nvPicPr>
        <p:blipFill rotWithShape="1">
          <a:blip r:embed="rId2" cstate="print"/>
          <a:srcRect b="8238"/>
          <a:stretch/>
        </p:blipFill>
        <p:spPr bwMode="auto">
          <a:xfrm>
            <a:off x="1835150" y="549275"/>
            <a:ext cx="4968875" cy="5284788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539750" y="4762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 жезл регулировщика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33375"/>
            <a:ext cx="3167063" cy="25908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003800" y="3644900"/>
            <a:ext cx="3455988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Это диск с красным световозвращателем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" y="2924175"/>
            <a:ext cx="4103688" cy="201771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14363" y="7938"/>
            <a:ext cx="7772400" cy="1682750"/>
          </a:xfrm>
        </p:spPr>
        <p:txBody>
          <a:bodyPr/>
          <a:lstStyle/>
          <a:p>
            <a:pPr eaLnBrk="1" hangingPunct="1"/>
            <a:r>
              <a:rPr lang="ru-RU" altLang="ru-RU"/>
              <a:t>Поиграем!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801813" y="1268413"/>
            <a:ext cx="619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Назовите лишнего участника дорожного движения: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538" y="2852738"/>
            <a:ext cx="2370137" cy="20732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375" y="2205038"/>
            <a:ext cx="2305050" cy="143986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5375" y="4033838"/>
            <a:ext cx="1860550" cy="21320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2225" y="3419475"/>
            <a:ext cx="2303463" cy="14398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193</Words>
  <Application>Microsoft Office PowerPoint</Application>
  <PresentationFormat>Экран (4:3)</PresentationFormat>
  <Paragraphs>26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3_Тема Office</vt:lpstr>
      <vt:lpstr>Презентация PowerPoint</vt:lpstr>
      <vt:lpstr>  Здесь не катится автобус. Здесь трамваи не пройдут. Здесь спокойно пешеходы Вдоль по улице идут. </vt:lpstr>
      <vt:lpstr>Проезжая часть дороги</vt:lpstr>
      <vt:lpstr>Презентация PowerPoint</vt:lpstr>
      <vt:lpstr>Фонари освещают дорогу в вечернее время</vt:lpstr>
      <vt:lpstr>Презентация PowerPoint</vt:lpstr>
      <vt:lpstr>Презентация PowerPoint</vt:lpstr>
      <vt:lpstr>Презентация PowerPoint</vt:lpstr>
      <vt:lpstr>Поиграем!</vt:lpstr>
      <vt:lpstr>Назовите лишний транспорт, не относящийся к наземному</vt:lpstr>
      <vt:lpstr>Назовите средство транспорта, не относящееся к общественному транспорту</vt:lpstr>
      <vt:lpstr>Презентация PowerPoint</vt:lpstr>
      <vt:lpstr>Пешеходный переход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безопасности</dc:title>
  <dc:creator>Improot</dc:creator>
  <cp:lastModifiedBy>Виктор</cp:lastModifiedBy>
  <cp:revision>47</cp:revision>
  <dcterms:modified xsi:type="dcterms:W3CDTF">2022-10-03T12:50:47Z</dcterms:modified>
</cp:coreProperties>
</file>